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1">
  <p:sldMasterIdLst>
    <p:sldMasterId id="2147483648" r:id="rId1"/>
  </p:sldMasterIdLst>
  <p:sldIdLst>
    <p:sldId id="257" r:id="rId2"/>
    <p:sldId id="261" r:id="rId3"/>
    <p:sldId id="258" r:id="rId4"/>
    <p:sldId id="273" r:id="rId5"/>
    <p:sldId id="263" r:id="rId6"/>
    <p:sldId id="264" r:id="rId7"/>
    <p:sldId id="271" r:id="rId8"/>
    <p:sldId id="265" r:id="rId9"/>
    <p:sldId id="272" r:id="rId10"/>
    <p:sldId id="270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DDE5A-ACB0-4155-AE5A-C34AFD65250A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zoiam\OneDrive\&#1056;&#1072;&#1073;&#1086;&#1090;&#1077;&#1085;%20&#1087;&#1083;&#1086;&#1090;\&#1087;&#1077;&#1089;&#1085;&#1080;\1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Картина 13" descr="border-design-with-children-in-playground-vector-76942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Текстово поле 14"/>
          <p:cNvSpPr txBox="1"/>
          <p:nvPr/>
        </p:nvSpPr>
        <p:spPr>
          <a:xfrm>
            <a:off x="1214414" y="1357298"/>
            <a:ext cx="692948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ДЕТСКА ГРАДИНА С.КРУШАРИ</a:t>
            </a:r>
          </a:p>
          <a:p>
            <a:pPr algn="ctr"/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ОБЩИНА КРУШАРИ</a:t>
            </a:r>
          </a:p>
          <a:p>
            <a:pPr algn="ctr"/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ОБЛАСТ ДОБРИЧ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0"/>
            <a:ext cx="892175" cy="739775"/>
          </a:xfrm>
          <a:prstGeom prst="rect">
            <a:avLst/>
          </a:prstGeom>
          <a:noFill/>
        </p:spPr>
      </p:pic>
      <p:pic>
        <p:nvPicPr>
          <p:cNvPr id="1843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100010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9d65f2c5af8c1d9f8f2385e4aa0741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0" y="571480"/>
            <a:ext cx="364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90"/>
            <a:ext cx="892175" cy="739775"/>
          </a:xfrm>
          <a:prstGeom prst="rect">
            <a:avLst/>
          </a:prstGeom>
          <a:noFill/>
        </p:spPr>
      </p:pic>
      <p:pic>
        <p:nvPicPr>
          <p:cNvPr id="512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285728"/>
            <a:ext cx="2301875" cy="830263"/>
          </a:xfrm>
          <a:prstGeom prst="rect">
            <a:avLst/>
          </a:prstGeom>
          <a:noFill/>
        </p:spPr>
      </p:pic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2162175" cy="517525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785793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2643174" y="1000108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МЕСЕЦ МАРТ,2025г.</a:t>
            </a:r>
          </a:p>
          <a:p>
            <a:pPr algn="ctr"/>
            <a:r>
              <a:rPr lang="bg-BG" b="1" i="1" dirty="0" smtClean="0"/>
              <a:t>ТЕМА: ,,ЦВЕТЕН ПОЛЕТ ЗА МАЛКИ И ГОЛЕМИ-С ОБИЧ ЗА МАМА!”</a:t>
            </a:r>
            <a:endParaRPr lang="en-US" b="1" i="1" dirty="0"/>
          </a:p>
        </p:txBody>
      </p:sp>
      <p:pic>
        <p:nvPicPr>
          <p:cNvPr id="18" name="Картина 17" descr="481262366_2735724800148278_839629776793608112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857364"/>
            <a:ext cx="378618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71767"/>
            <a:ext cx="3384376" cy="299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c12ea23a27b351a23b55a91d272863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285720" y="28572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143108" y="4286256"/>
            <a:ext cx="421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52"/>
            <a:ext cx="892175" cy="739775"/>
          </a:xfrm>
          <a:prstGeom prst="rect">
            <a:avLst/>
          </a:prstGeom>
          <a:noFill/>
        </p:spPr>
      </p:pic>
      <p:pic>
        <p:nvPicPr>
          <p:cNvPr id="819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214346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57148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1785918" y="928670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МЕСЕЦ АПРИЛ,2025г.</a:t>
            </a:r>
          </a:p>
          <a:p>
            <a:pPr algn="ctr"/>
            <a:r>
              <a:rPr lang="bg-BG" b="1" i="1" dirty="0" smtClean="0"/>
              <a:t>ТЕМА: ,,ВЪЛШЕБНА ЗАВЕСА”</a:t>
            </a:r>
          </a:p>
          <a:p>
            <a:pPr algn="ctr"/>
            <a:r>
              <a:rPr lang="bg-BG" b="1" i="1" dirty="0" smtClean="0"/>
              <a:t>ТЕАТРАЛНА </a:t>
            </a:r>
            <a:r>
              <a:rPr lang="bg-BG" b="1" i="1" dirty="0" smtClean="0"/>
              <a:t>ПОСТАНОВКА ,,ВЪЛКЪТ И СЕДЕМТЕ КОЗЛЕТА”</a:t>
            </a:r>
            <a:endParaRPr lang="en-US" b="1" i="1" dirty="0"/>
          </a:p>
        </p:txBody>
      </p:sp>
      <p:pic>
        <p:nvPicPr>
          <p:cNvPr id="14" name="Картина 13" descr="490292912_2768934586827299_2827347198789437275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2428868"/>
            <a:ext cx="371474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Картина 14" descr="489890461_2768934940160597_8945377100168267821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2500306"/>
            <a:ext cx="37862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stockphoto-1439579554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500166" y="214290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МЕСЕЦ МАЙ,2025г.</a:t>
            </a:r>
          </a:p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ТЕМА: ,,ПРИ НАС Е ВЕСЕЛО’’-ДЕТСКИ СПОРТЕН ПРАЗНИК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8" y="1029610"/>
            <a:ext cx="3755909" cy="2816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 descr="497434480_2805358673184890_470637611599628951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71546"/>
            <a:ext cx="414340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439864481_441331675146056_58312952232064574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2571736" y="4429132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i="1" dirty="0" smtClean="0"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algn="ctr"/>
            <a:r>
              <a:rPr lang="bg-BG" sz="36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bg-BG" sz="3600" b="1" i="1" dirty="0" smtClean="0">
                <a:latin typeface="Times New Roman" pitchFamily="18" charset="0"/>
                <a:cs typeface="Times New Roman" pitchFamily="18" charset="0"/>
              </a:rPr>
              <a:t>ВНИМАНИЕТО!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52"/>
            <a:ext cx="892175" cy="739775"/>
          </a:xfrm>
          <a:prstGeom prst="rect">
            <a:avLst/>
          </a:prstGeom>
          <a:noFill/>
        </p:spPr>
      </p:pic>
      <p:pic>
        <p:nvPicPr>
          <p:cNvPr id="614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100010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463911535_122201481974070447_916892178601276125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571472" y="3357562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Детска градина с.Крушари стартира проектBG05SFPR001-1.003-0001 „Силен старт“ финансиран по Програма „Образование“ 2021-2027 г„ съфинансиран от Европейския съюз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53"/>
            <a:ext cx="892175" cy="357190"/>
          </a:xfrm>
          <a:prstGeom prst="rect">
            <a:avLst/>
          </a:prstGeom>
          <a:noFill/>
        </p:spPr>
      </p:pic>
      <p:pic>
        <p:nvPicPr>
          <p:cNvPr id="1024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1"/>
            <a:ext cx="2301875" cy="571480"/>
          </a:xfrm>
          <a:prstGeom prst="rect">
            <a:avLst/>
          </a:prstGeom>
          <a:noFill/>
        </p:spPr>
      </p:pic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22287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785794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9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ЦДГ\AppData\Local\Packages\Microsoft.Windows.Photos_8wekyb3d8bbwe\TempState\ShareServiceTempFolder\info_435x307_2biga.pdf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c12ea23a27b351a23b55a91d272863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14400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285720" y="428604"/>
            <a:ext cx="86439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Дейност 2 - Интензивна работа с родители на ниво детска градина, в т.ч. техни яслени групи и на ниво училище с групи за задължително предучилищно образование за формиране на положителни нагласи  кьм образованието и за пълноценного им участие в образователния процес. </a:t>
            </a: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Дейността предвижда провеждане на различни форми на интензивна работа с родители на деца от уязвими групи в съответствие с идентифицираните потребности, които ще обхванат родители на деца от уязвими групи, както работа с родители от различните общности за формиране на толерантност, приемане на различието и повишаването на социалните компетентности на родителите относно значимостта на образованието за цялостното детско развитие.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52"/>
            <a:ext cx="892175" cy="739775"/>
          </a:xfrm>
          <a:prstGeom prst="rect">
            <a:avLst/>
          </a:prstGeom>
          <a:noFill/>
        </p:spPr>
      </p:pic>
      <p:pic>
        <p:nvPicPr>
          <p:cNvPr id="204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95438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ad4bcff3f04f62fdbc5151da7e76ee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4314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428860" y="428604"/>
            <a:ext cx="64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 </a:t>
            </a:r>
            <a:endParaRPr lang="en-US" dirty="0"/>
          </a:p>
        </p:txBody>
      </p:sp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0"/>
            <a:ext cx="892175" cy="739775"/>
          </a:xfrm>
          <a:prstGeom prst="rect">
            <a:avLst/>
          </a:prstGeom>
          <a:noFill/>
        </p:spPr>
      </p:pic>
      <p:pic>
        <p:nvPicPr>
          <p:cNvPr id="1228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0"/>
            <a:ext cx="2301875" cy="830263"/>
          </a:xfrm>
          <a:prstGeom prst="rect">
            <a:avLst/>
          </a:prstGeom>
          <a:noFill/>
        </p:spPr>
      </p:pic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52576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Картина 13" descr="463221552_2611743832546376_4690260838569037042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2143116"/>
            <a:ext cx="2928926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Картина 14" descr="463121045_2611743902546369_7701798014683838167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4071942"/>
            <a:ext cx="3286116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Текстово поле 15"/>
          <p:cNvSpPr txBox="1"/>
          <p:nvPr/>
        </p:nvSpPr>
        <p:spPr>
          <a:xfrm>
            <a:off x="3071802" y="1214422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Тема: ,,Отговорни родители-уверени деца”</a:t>
            </a:r>
          </a:p>
          <a:p>
            <a:pPr marL="342900" indent="-342900"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5214942" y="2571744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Представяне на презентация ,,МОЯТА –ТВОЯТА –НАШАТА ДЕТСКА ГРАДИНА”</a:t>
            </a:r>
            <a:endParaRPr lang="en-US" b="1" i="1" dirty="0"/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5429256" y="450057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Връчване на сертификати ,,Активни родители за успешни деца”</a:t>
            </a:r>
            <a:endParaRPr lang="en-US" b="1" i="1" dirty="0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2714612" y="85723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МЕСЕЦ ОКТОМВРИ,2024г.</a:t>
            </a:r>
            <a:endParaRPr lang="en-US" b="1" i="1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66c7b87be81213e7ec2de4c0ae28d31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892175" cy="739775"/>
          </a:xfrm>
          <a:prstGeom prst="rect">
            <a:avLst/>
          </a:prstGeom>
          <a:noFill/>
        </p:spPr>
      </p:pic>
      <p:pic>
        <p:nvPicPr>
          <p:cNvPr id="1126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071546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Картина 13" descr="467812184_2648634572190635_6429867588686525892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924" y="2982563"/>
            <a:ext cx="3838226" cy="361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ово поле 14"/>
          <p:cNvSpPr txBox="1"/>
          <p:nvPr/>
        </p:nvSpPr>
        <p:spPr>
          <a:xfrm>
            <a:off x="249201" y="2613231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,,</a:t>
            </a:r>
            <a:r>
              <a:rPr lang="bg-BG" b="1" i="1" dirty="0" smtClean="0"/>
              <a:t>Семейството е всичко в този свят”</a:t>
            </a:r>
            <a:endParaRPr lang="en-US" b="1" i="1" dirty="0"/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2714612" y="221455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МЕСЕЦ НОЕМВРИ,2024г.</a:t>
            </a:r>
            <a:endParaRPr lang="en-US" b="1" i="1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25093"/>
            <a:ext cx="4626218" cy="348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500034" y="35716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929190" y="428604"/>
            <a:ext cx="421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892175" cy="739775"/>
          </a:xfrm>
          <a:prstGeom prst="rect">
            <a:avLst/>
          </a:prstGeom>
          <a:noFill/>
        </p:spPr>
      </p:pic>
      <p:pic>
        <p:nvPicPr>
          <p:cNvPr id="409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500041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2857488" y="785794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МЕСЕЦ ДЕКЕМВРИ,2024г.</a:t>
            </a:r>
          </a:p>
          <a:p>
            <a:pPr algn="ctr"/>
            <a:endParaRPr lang="bg-BG" b="1" i="1" dirty="0" smtClean="0"/>
          </a:p>
          <a:p>
            <a:pPr algn="ctr"/>
            <a:r>
              <a:rPr lang="bg-BG" b="1" i="1" dirty="0" smtClean="0"/>
              <a:t>ТЕМА:,,КОЛЕДНА МАГИЯ”</a:t>
            </a:r>
            <a:endParaRPr lang="en-US" b="1" i="1" dirty="0"/>
          </a:p>
        </p:txBody>
      </p:sp>
      <p:pic>
        <p:nvPicPr>
          <p:cNvPr id="15" name="Картина 14" descr="469983482_2664762270577865_380795096199140225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182352"/>
            <a:ext cx="3214710" cy="3838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26" y="2182352"/>
            <a:ext cx="5098619" cy="3838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4e28b4bd38ea070fd296ad6bb3a02f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786874" cy="3214686"/>
          </a:xfrm>
          <a:prstGeom prst="rect">
            <a:avLst/>
          </a:prstGeom>
        </p:spPr>
      </p:pic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892175" cy="739775"/>
          </a:xfrm>
          <a:prstGeom prst="rect">
            <a:avLst/>
          </a:prstGeom>
          <a:noFill/>
        </p:spPr>
      </p:pic>
      <p:pic>
        <p:nvPicPr>
          <p:cNvPr id="1024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0"/>
            <a:ext cx="2301875" cy="830263"/>
          </a:xfrm>
          <a:prstGeom prst="rect">
            <a:avLst/>
          </a:prstGeom>
          <a:noFill/>
        </p:spPr>
      </p:pic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642917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1857356" y="92867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МЕСЕЦ ЯНУАРИ,2025г.</a:t>
            </a:r>
            <a:endParaRPr lang="en-US" b="1" dirty="0"/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2714612" y="242886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ТЕМА: ,,УСПЯВАМЕ ЗАЕДНО”</a:t>
            </a:r>
            <a:endParaRPr lang="en-US" b="1" i="1" dirty="0"/>
          </a:p>
        </p:txBody>
      </p:sp>
      <p:pic>
        <p:nvPicPr>
          <p:cNvPr id="18" name="Картина 17" descr="472788211_2687229538331138_5370310286611706693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000372"/>
            <a:ext cx="3672408" cy="3092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90" y="3022424"/>
            <a:ext cx="4235050" cy="3142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ad4bcff3f04f62fdbc5151da7e76ee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4314" cy="6858000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892175" cy="739775"/>
          </a:xfrm>
          <a:prstGeom prst="rect">
            <a:avLst/>
          </a:prstGeom>
          <a:noFill/>
        </p:spPr>
      </p:pic>
      <p:pic>
        <p:nvPicPr>
          <p:cNvPr id="307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0"/>
            <a:ext cx="2301875" cy="830263"/>
          </a:xfrm>
          <a:prstGeom prst="rect">
            <a:avLst/>
          </a:prstGeom>
          <a:noFill/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4291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2857488" y="1142984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МЕСЕЦ ФЕВРУАРИ,2025г.</a:t>
            </a:r>
          </a:p>
          <a:p>
            <a:pPr algn="ctr"/>
            <a:r>
              <a:rPr lang="bg-BG" b="1" i="1" dirty="0" smtClean="0"/>
              <a:t>ТЕМА:,, МОЖЕМ И ЩЕ МОЖЕМ ПОВЕЧЕ ЗАЕДНО!”</a:t>
            </a:r>
            <a:endParaRPr lang="en-US" b="1" i="1" dirty="0"/>
          </a:p>
        </p:txBody>
      </p:sp>
      <p:pic>
        <p:nvPicPr>
          <p:cNvPr id="14" name="Картина 13" descr="477044538_2712462962474462_656778348893778478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2636912"/>
            <a:ext cx="2928926" cy="289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3957075" cy="296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317</Words>
  <Application>Microsoft Office PowerPoint</Application>
  <PresentationFormat>Презентация на цял екран (4:3)</PresentationFormat>
  <Paragraphs>57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zoya mitkova</dc:creator>
  <cp:lastModifiedBy>zoya mitkova</cp:lastModifiedBy>
  <cp:revision>13</cp:revision>
  <dcterms:created xsi:type="dcterms:W3CDTF">2024-10-28T09:56:32Z</dcterms:created>
  <dcterms:modified xsi:type="dcterms:W3CDTF">2025-05-16T08:53:16Z</dcterms:modified>
</cp:coreProperties>
</file>