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1">
  <p:sldMasterIdLst>
    <p:sldMasterId id="2147483648" r:id="rId1"/>
  </p:sldMasterIdLst>
  <p:sldIdLst>
    <p:sldId id="257" r:id="rId2"/>
    <p:sldId id="261" r:id="rId3"/>
    <p:sldId id="258" r:id="rId4"/>
    <p:sldId id="273" r:id="rId5"/>
    <p:sldId id="263" r:id="rId6"/>
    <p:sldId id="264" r:id="rId7"/>
    <p:sldId id="271" r:id="rId8"/>
    <p:sldId id="265" r:id="rId9"/>
    <p:sldId id="272" r:id="rId10"/>
    <p:sldId id="270" r:id="rId11"/>
    <p:sldId id="267" r:id="rId12"/>
    <p:sldId id="266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DDE5A-ACB0-4155-AE5A-C34AFD65250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2E635-6D6D-4066-971B-18FD0A8BB3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zoiam\OneDrive\&#1056;&#1072;&#1073;&#1086;&#1090;&#1077;&#1085;%20&#1087;&#1083;&#1086;&#1090;\&#1087;&#1077;&#1089;&#1085;&#1080;\1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" name="Картина 13" descr="border-design-with-children-in-playground-vector-76942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Текстово поле 14"/>
          <p:cNvSpPr txBox="1"/>
          <p:nvPr/>
        </p:nvSpPr>
        <p:spPr>
          <a:xfrm>
            <a:off x="1214414" y="1357298"/>
            <a:ext cx="6929486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3200" b="1" i="1" dirty="0" smtClean="0">
                <a:latin typeface="Times New Roman" pitchFamily="18" charset="0"/>
                <a:cs typeface="Times New Roman" pitchFamily="18" charset="0"/>
              </a:rPr>
              <a:t>ДЕТСКА ГРАДИНА С.КРУШАРИ</a:t>
            </a:r>
          </a:p>
          <a:p>
            <a:pPr algn="ctr"/>
            <a:r>
              <a:rPr lang="bg-BG" sz="3200" b="1" i="1" dirty="0" smtClean="0">
                <a:latin typeface="Times New Roman" pitchFamily="18" charset="0"/>
                <a:cs typeface="Times New Roman" pitchFamily="18" charset="0"/>
              </a:rPr>
              <a:t>ОБЩИНА КРУШАРИ</a:t>
            </a:r>
          </a:p>
          <a:p>
            <a:pPr algn="ctr"/>
            <a:r>
              <a:rPr lang="bg-BG" sz="3200" b="1" i="1" dirty="0" smtClean="0">
                <a:latin typeface="Times New Roman" pitchFamily="18" charset="0"/>
                <a:cs typeface="Times New Roman" pitchFamily="18" charset="0"/>
              </a:rPr>
              <a:t>ОБЛАСТ ДОБРИЧ</a:t>
            </a:r>
            <a:endParaRPr lang="en-US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0"/>
            <a:ext cx="892175" cy="739775"/>
          </a:xfrm>
          <a:prstGeom prst="rect">
            <a:avLst/>
          </a:prstGeom>
          <a:noFill/>
        </p:spPr>
      </p:pic>
      <p:pic>
        <p:nvPicPr>
          <p:cNvPr id="18433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25" y="0"/>
            <a:ext cx="2301875" cy="830263"/>
          </a:xfrm>
          <a:prstGeom prst="rect">
            <a:avLst/>
          </a:prstGeom>
          <a:noFill/>
        </p:spPr>
      </p:pic>
      <p:pic>
        <p:nvPicPr>
          <p:cNvPr id="18435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1000108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9d65f2c5af8c1d9f8f2385e4aa0741b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0" y="571480"/>
            <a:ext cx="3643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14290"/>
            <a:ext cx="892175" cy="739775"/>
          </a:xfrm>
          <a:prstGeom prst="rect">
            <a:avLst/>
          </a:prstGeom>
          <a:noFill/>
        </p:spPr>
      </p:pic>
      <p:pic>
        <p:nvPicPr>
          <p:cNvPr id="5121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285728"/>
            <a:ext cx="2301875" cy="830263"/>
          </a:xfrm>
          <a:prstGeom prst="rect">
            <a:avLst/>
          </a:prstGeom>
          <a:noFill/>
        </p:spPr>
      </p:pic>
      <p:pic>
        <p:nvPicPr>
          <p:cNvPr id="5123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85728"/>
            <a:ext cx="2162175" cy="517525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785793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Текстово поле 15"/>
          <p:cNvSpPr txBox="1"/>
          <p:nvPr/>
        </p:nvSpPr>
        <p:spPr>
          <a:xfrm>
            <a:off x="2643174" y="1000108"/>
            <a:ext cx="464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dirty="0" smtClean="0"/>
              <a:t>МЕСЕЦ МАРТ,2026г.</a:t>
            </a:r>
          </a:p>
          <a:p>
            <a:pPr algn="ctr"/>
            <a:r>
              <a:rPr lang="bg-BG" b="1" i="1" dirty="0" smtClean="0"/>
              <a:t>ТЕМА: ,,С ОБИЧ ОТ МАМА!”</a:t>
            </a:r>
            <a:endParaRPr lang="en-US" b="1" i="1" dirty="0"/>
          </a:p>
        </p:txBody>
      </p:sp>
      <p:pic>
        <p:nvPicPr>
          <p:cNvPr id="18" name="Картина 17" descr="481262366_2735724800148278_839629776793608112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1857364"/>
            <a:ext cx="3786182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336" y="1871767"/>
            <a:ext cx="3407048" cy="3017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c12ea23a27b351a23b55a91d272863c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285720" y="285728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g-BG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g-BG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g-BG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g-BG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143108" y="4286256"/>
            <a:ext cx="42148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endParaRPr lang="bg-BG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b="1" i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42852"/>
            <a:ext cx="892175" cy="739775"/>
          </a:xfrm>
          <a:prstGeom prst="rect">
            <a:avLst/>
          </a:prstGeom>
          <a:noFill/>
        </p:spPr>
      </p:pic>
      <p:pic>
        <p:nvPicPr>
          <p:cNvPr id="8193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0"/>
            <a:ext cx="2301875" cy="830263"/>
          </a:xfrm>
          <a:prstGeom prst="rect">
            <a:avLst/>
          </a:prstGeom>
          <a:noFill/>
        </p:spPr>
      </p:pic>
      <p:pic>
        <p:nvPicPr>
          <p:cNvPr id="819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-214346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571480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екстово поле 12"/>
          <p:cNvSpPr txBox="1"/>
          <p:nvPr/>
        </p:nvSpPr>
        <p:spPr>
          <a:xfrm>
            <a:off x="1785918" y="928670"/>
            <a:ext cx="5143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dirty="0" smtClean="0"/>
              <a:t>МЕСЕЦ АПРИЛ,2026г.</a:t>
            </a:r>
          </a:p>
          <a:p>
            <a:pPr algn="ctr"/>
            <a:r>
              <a:rPr lang="bg-BG" b="1" i="1" dirty="0" smtClean="0"/>
              <a:t>ТЕМА: ,,ВЪЛШЕБНА ЗАВЕСА”</a:t>
            </a:r>
          </a:p>
          <a:p>
            <a:pPr algn="ctr"/>
            <a:r>
              <a:rPr lang="bg-BG" b="1" i="1" dirty="0" smtClean="0"/>
              <a:t>ГЛЕДАНЕ НА ТЕАТРАЛНА ПОСТАНОВКА, ,,МЕЧО ПУХ“ </a:t>
            </a:r>
            <a:endParaRPr lang="en-US" b="1" i="1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70137"/>
            <a:ext cx="3789113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309" y="1819383"/>
            <a:ext cx="4077007" cy="3069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istockphoto-1439579554-612x6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1500166" y="214290"/>
            <a:ext cx="5929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dirty="0" smtClean="0">
                <a:latin typeface="Times New Roman" pitchFamily="18" charset="0"/>
                <a:cs typeface="Times New Roman" pitchFamily="18" charset="0"/>
              </a:rPr>
              <a:t>МЕСЕЦ МАЙ,2026г.</a:t>
            </a:r>
          </a:p>
          <a:p>
            <a:pPr algn="ctr"/>
            <a:r>
              <a:rPr lang="bg-BG" b="1" i="1" dirty="0" smtClean="0">
                <a:latin typeface="Times New Roman" pitchFamily="18" charset="0"/>
                <a:cs typeface="Times New Roman" pitchFamily="18" charset="0"/>
              </a:rPr>
              <a:t>ТЕМА: ,,ИГРАЕМ, ПЕЕМ И СПОРТУВАМЕ’-ДЕТСКИ СПОРТЕН ПРАЗНИК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9466"/>
            <a:ext cx="4068960" cy="2691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70384"/>
            <a:ext cx="4248472" cy="2790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 descr="439864481_441331675146056_583129522320645748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2571736" y="4429132"/>
            <a:ext cx="4214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b="1" i="1" dirty="0" smtClean="0">
                <a:latin typeface="Times New Roman" pitchFamily="18" charset="0"/>
                <a:cs typeface="Times New Roman" pitchFamily="18" charset="0"/>
              </a:rPr>
              <a:t>БЛАГОДАРИМ </a:t>
            </a:r>
          </a:p>
          <a:p>
            <a:pPr algn="ctr"/>
            <a:r>
              <a:rPr lang="bg-BG" sz="3600" b="1" i="1" dirty="0" smtClean="0"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bg-BG" sz="3600" b="1" i="1" dirty="0" smtClean="0">
                <a:latin typeface="Times New Roman" pitchFamily="18" charset="0"/>
                <a:cs typeface="Times New Roman" pitchFamily="18" charset="0"/>
              </a:rPr>
              <a:t>ВНИМАНИЕТО!</a:t>
            </a:r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42852"/>
            <a:ext cx="892175" cy="739775"/>
          </a:xfrm>
          <a:prstGeom prst="rect">
            <a:avLst/>
          </a:prstGeom>
          <a:noFill/>
        </p:spPr>
      </p:pic>
      <p:pic>
        <p:nvPicPr>
          <p:cNvPr id="6145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0"/>
            <a:ext cx="2301875" cy="830263"/>
          </a:xfrm>
          <a:prstGeom prst="rect">
            <a:avLst/>
          </a:prstGeom>
          <a:noFill/>
        </p:spPr>
      </p:pic>
      <p:pic>
        <p:nvPicPr>
          <p:cNvPr id="614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1000108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463911535_122201481974070447_9168921786012761259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571472" y="3357562"/>
            <a:ext cx="8286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Детска градина с.Крушари стартира проектBG05SFPR001-1.003-0001 „Силен старт“ финансиран по Програма „Образование“ 2021-2027 г„ съфинансиран от Европейския съюз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42853"/>
            <a:ext cx="892175" cy="357190"/>
          </a:xfrm>
          <a:prstGeom prst="rect">
            <a:avLst/>
          </a:prstGeom>
          <a:noFill/>
        </p:spPr>
      </p:pic>
      <p:pic>
        <p:nvPicPr>
          <p:cNvPr id="10241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1"/>
            <a:ext cx="2301875" cy="571480"/>
          </a:xfrm>
          <a:prstGeom prst="rect">
            <a:avLst/>
          </a:prstGeom>
          <a:noFill/>
        </p:spPr>
      </p:pic>
      <p:pic>
        <p:nvPicPr>
          <p:cNvPr id="10243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22287"/>
          </a:xfrm>
          <a:prstGeom prst="rect">
            <a:avLst/>
          </a:prstGeom>
          <a:noFill/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785794"/>
            <a:ext cx="91440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9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7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:\Users\ЦДГ\AppData\Local\Packages\Microsoft.Windows.Photos_8wekyb3d8bbwe\TempState\ShareServiceTempFolder\info_435x307_2biga.pdf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c12ea23a27b351a23b55a91d272863c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0"/>
            <a:ext cx="9144000" cy="6858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285720" y="428604"/>
            <a:ext cx="864399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Дейност 2 - Интензивна работа с родители на ниво детска градина, в т.ч. техни яслени групи и на ниво училище с групи за задължително предучилищно образование за формиране на положителни нагласи  кьм образованието и за пълноценного им участие в образователния процес. </a:t>
            </a:r>
          </a:p>
          <a:p>
            <a:pPr algn="ct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Дейността предвижда провеждане на различни форми на интензивна работа с родители на деца от уязвими групи в съответствие с идентифицираните потребности, които ще обхванат родители на деца от уязвими групи, както работа с родители от различните общности за формиране на толерантност, приемане на различието и повишаването на социалните компетентности на родителите относно значимостта на образованието за цялостното детско развитие.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42852"/>
            <a:ext cx="892175" cy="739775"/>
          </a:xfrm>
          <a:prstGeom prst="rect">
            <a:avLst/>
          </a:prstGeom>
          <a:noFill/>
        </p:spPr>
      </p:pic>
      <p:pic>
        <p:nvPicPr>
          <p:cNvPr id="204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0"/>
            <a:ext cx="2301875" cy="830263"/>
          </a:xfrm>
          <a:prstGeom prst="rect">
            <a:avLst/>
          </a:prstGeom>
          <a:noFill/>
        </p:spPr>
      </p:pic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954388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5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 descr="ad4bcff3f04f62fdbc5151da7e76ee8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24314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2428860" y="428604"/>
            <a:ext cx="64294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r>
              <a:rPr lang="bg-BG" dirty="0" smtClean="0"/>
              <a:t> </a:t>
            </a:r>
            <a:endParaRPr lang="en-US" dirty="0"/>
          </a:p>
        </p:txBody>
      </p:sp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0"/>
            <a:ext cx="892175" cy="739775"/>
          </a:xfrm>
          <a:prstGeom prst="rect">
            <a:avLst/>
          </a:prstGeom>
          <a:noFill/>
        </p:spPr>
      </p:pic>
      <p:pic>
        <p:nvPicPr>
          <p:cNvPr id="1228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0"/>
            <a:ext cx="2301875" cy="830263"/>
          </a:xfrm>
          <a:prstGeom prst="rect">
            <a:avLst/>
          </a:prstGeom>
          <a:noFill/>
        </p:spPr>
      </p:pic>
      <p:pic>
        <p:nvPicPr>
          <p:cNvPr id="12291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0" y="525760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Картина 13" descr="463221552_2611743832546376_4690260838569037042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3108" y="2143116"/>
            <a:ext cx="2928926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Текстово поле 15"/>
          <p:cNvSpPr txBox="1"/>
          <p:nvPr/>
        </p:nvSpPr>
        <p:spPr>
          <a:xfrm>
            <a:off x="3267856" y="976959"/>
            <a:ext cx="5357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eriod"/>
            </a:pP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Тема: ,,Отговорни родители-успешни деца”</a:t>
            </a:r>
          </a:p>
          <a:p>
            <a:pPr marL="342900" indent="-342900" algn="ctr"/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Дата на провеждане: 17.10.2025г.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Текстово поле 16"/>
          <p:cNvSpPr txBox="1"/>
          <p:nvPr/>
        </p:nvSpPr>
        <p:spPr>
          <a:xfrm>
            <a:off x="5220072" y="2180828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i="1" dirty="0" smtClean="0"/>
              <a:t>Представяне на презентация ,,МОЯТА –ТВОЯТА –НАШАТА ДЕТСКА ГРАДИНА”</a:t>
            </a:r>
            <a:endParaRPr lang="en-US" b="1" i="1" dirty="0"/>
          </a:p>
        </p:txBody>
      </p:sp>
      <p:sp>
        <p:nvSpPr>
          <p:cNvPr id="18" name="Текстово поле 17"/>
          <p:cNvSpPr txBox="1"/>
          <p:nvPr/>
        </p:nvSpPr>
        <p:spPr>
          <a:xfrm>
            <a:off x="5439233" y="3224701"/>
            <a:ext cx="3286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i="1" dirty="0" smtClean="0"/>
              <a:t>Връчване на сертификати ,,Активни родители за уверени деца”</a:t>
            </a:r>
            <a:endParaRPr lang="en-US" b="1" i="1" dirty="0"/>
          </a:p>
        </p:txBody>
      </p:sp>
      <p:sp>
        <p:nvSpPr>
          <p:cNvPr id="19" name="Текстово поле 18"/>
          <p:cNvSpPr txBox="1"/>
          <p:nvPr/>
        </p:nvSpPr>
        <p:spPr>
          <a:xfrm>
            <a:off x="2714612" y="857232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i="1" dirty="0" smtClean="0"/>
              <a:t>МЕСЕЦ ОКТОМВРИ,2025г.</a:t>
            </a:r>
            <a:endParaRPr lang="en-US" b="1" i="1" dirty="0"/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686366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12" y="4138657"/>
            <a:ext cx="3094032" cy="2320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66c7b87be81213e7ec2de4c0ae28d31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0"/>
            <a:ext cx="892175" cy="739775"/>
          </a:xfrm>
          <a:prstGeom prst="rect">
            <a:avLst/>
          </a:prstGeom>
          <a:noFill/>
        </p:spPr>
      </p:pic>
      <p:pic>
        <p:nvPicPr>
          <p:cNvPr id="11265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0"/>
            <a:ext cx="2301875" cy="830263"/>
          </a:xfrm>
          <a:prstGeom prst="rect">
            <a:avLst/>
          </a:prstGeom>
          <a:noFill/>
        </p:spPr>
      </p:pic>
      <p:pic>
        <p:nvPicPr>
          <p:cNvPr id="1126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1071546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Текстово поле 14"/>
          <p:cNvSpPr txBox="1"/>
          <p:nvPr/>
        </p:nvSpPr>
        <p:spPr>
          <a:xfrm>
            <a:off x="249201" y="2613231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,,</a:t>
            </a:r>
            <a:r>
              <a:rPr lang="bg-BG" b="1" i="1" dirty="0" smtClean="0"/>
              <a:t>За нашето семейство</a:t>
            </a:r>
            <a:r>
              <a:rPr lang="bg-BG" b="1" i="1" smtClean="0"/>
              <a:t>”-</a:t>
            </a:r>
            <a:r>
              <a:rPr lang="bg-BG" b="1" i="1" smtClean="0"/>
              <a:t>20.11.2025г</a:t>
            </a:r>
            <a:r>
              <a:rPr lang="bg-BG" b="1" i="1" dirty="0" smtClean="0"/>
              <a:t>.</a:t>
            </a:r>
            <a:endParaRPr lang="en-US" b="1" i="1" dirty="0"/>
          </a:p>
        </p:txBody>
      </p:sp>
      <p:sp>
        <p:nvSpPr>
          <p:cNvPr id="16" name="Текстово поле 15"/>
          <p:cNvSpPr txBox="1"/>
          <p:nvPr/>
        </p:nvSpPr>
        <p:spPr>
          <a:xfrm>
            <a:off x="2714612" y="2214554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i="1" dirty="0" smtClean="0"/>
              <a:t>МЕСЕЦ НОЕМВРИ,2025г.</a:t>
            </a:r>
            <a:endParaRPr lang="en-US" b="1" i="1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8" y="3140968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51" y="2708920"/>
            <a:ext cx="4572000" cy="3726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500034" y="357166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4929190" y="428604"/>
            <a:ext cx="421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g-BG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0"/>
            <a:ext cx="892175" cy="739775"/>
          </a:xfrm>
          <a:prstGeom prst="rect">
            <a:avLst/>
          </a:prstGeom>
          <a:noFill/>
        </p:spPr>
      </p:pic>
      <p:pic>
        <p:nvPicPr>
          <p:cNvPr id="4097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25" y="0"/>
            <a:ext cx="2301875" cy="830263"/>
          </a:xfrm>
          <a:prstGeom prst="rect">
            <a:avLst/>
          </a:prstGeom>
          <a:noFill/>
        </p:spPr>
      </p:pic>
      <p:pic>
        <p:nvPicPr>
          <p:cNvPr id="4099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500041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екстово поле 13"/>
          <p:cNvSpPr txBox="1"/>
          <p:nvPr/>
        </p:nvSpPr>
        <p:spPr>
          <a:xfrm>
            <a:off x="2857488" y="785794"/>
            <a:ext cx="392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dirty="0" smtClean="0"/>
              <a:t>МЕСЕЦ ДЕКЕМВРИ,2025г.</a:t>
            </a:r>
          </a:p>
          <a:p>
            <a:pPr algn="ctr"/>
            <a:endParaRPr lang="bg-BG" b="1" i="1" dirty="0" smtClean="0"/>
          </a:p>
          <a:p>
            <a:pPr algn="ctr"/>
            <a:r>
              <a:rPr lang="bg-BG" b="1" i="1" dirty="0" smtClean="0"/>
              <a:t>ТЕМА:,,КОЛЕДНИ ЧУДЕСА”</a:t>
            </a:r>
            <a:endParaRPr lang="en-US" b="1" i="1" dirty="0"/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02602"/>
            <a:ext cx="4032448" cy="4765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043" y="1819627"/>
            <a:ext cx="4280437" cy="492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4e28b4bd38ea070fd296ad6bb3a02f4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14290"/>
            <a:ext cx="8786874" cy="3214686"/>
          </a:xfrm>
          <a:prstGeom prst="rect">
            <a:avLst/>
          </a:prstGeom>
        </p:spPr>
      </p:pic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0"/>
            <a:ext cx="892175" cy="739775"/>
          </a:xfrm>
          <a:prstGeom prst="rect">
            <a:avLst/>
          </a:prstGeom>
          <a:noFill/>
        </p:spPr>
      </p:pic>
      <p:pic>
        <p:nvPicPr>
          <p:cNvPr id="10241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0"/>
            <a:ext cx="2301875" cy="830263"/>
          </a:xfrm>
          <a:prstGeom prst="rect">
            <a:avLst/>
          </a:prstGeom>
          <a:noFill/>
        </p:spPr>
      </p:pic>
      <p:pic>
        <p:nvPicPr>
          <p:cNvPr id="10243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642917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Текстово поле 14"/>
          <p:cNvSpPr txBox="1"/>
          <p:nvPr/>
        </p:nvSpPr>
        <p:spPr>
          <a:xfrm>
            <a:off x="1857356" y="928670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 smtClean="0"/>
              <a:t>МЕСЕЦ ЯНУАРИ,2026г.</a:t>
            </a:r>
            <a:endParaRPr lang="en-US" b="1" dirty="0"/>
          </a:p>
        </p:txBody>
      </p:sp>
      <p:sp>
        <p:nvSpPr>
          <p:cNvPr id="16" name="Текстово поле 15"/>
          <p:cNvSpPr txBox="1"/>
          <p:nvPr/>
        </p:nvSpPr>
        <p:spPr>
          <a:xfrm>
            <a:off x="2714612" y="2428868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dirty="0" smtClean="0"/>
              <a:t>ТЕМА: ,,ПОДАВАМЕ РЪКА ЗА НАШИТЕ ДЕЦА”</a:t>
            </a:r>
            <a:endParaRPr lang="en-US" b="1" i="1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3140968"/>
            <a:ext cx="3869839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966" y="3140968"/>
            <a:ext cx="4647173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 descr="ad4bcff3f04f62fdbc5151da7e76ee8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24314" cy="6858000"/>
          </a:xfrm>
          <a:prstGeom prst="rect">
            <a:avLst/>
          </a:prstGeom>
        </p:spPr>
      </p:pic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0"/>
            <a:ext cx="892175" cy="739775"/>
          </a:xfrm>
          <a:prstGeom prst="rect">
            <a:avLst/>
          </a:prstGeom>
          <a:noFill/>
        </p:spPr>
      </p:pic>
      <p:pic>
        <p:nvPicPr>
          <p:cNvPr id="3073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0"/>
            <a:ext cx="2301875" cy="830263"/>
          </a:xfrm>
          <a:prstGeom prst="rect">
            <a:avLst/>
          </a:prstGeom>
          <a:noFill/>
        </p:spPr>
      </p:pic>
      <p:pic>
        <p:nvPicPr>
          <p:cNvPr id="307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162175" cy="517525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119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642918"/>
            <a:ext cx="9144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bg-BG" sz="1000" b="1" i="0" u="none" strike="noStrike" cap="none" normalizeH="0" baseline="0" dirty="0" smtClean="0" bmk="_Hlk12718583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BG05SFPR001-1.003-0001 „СИЛЕН СТАРТ“</a:t>
            </a:r>
            <a:endParaRPr kumimoji="0" lang="bg-BG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екстово поле 12"/>
          <p:cNvSpPr txBox="1"/>
          <p:nvPr/>
        </p:nvSpPr>
        <p:spPr>
          <a:xfrm>
            <a:off x="2857488" y="1142984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dirty="0" smtClean="0"/>
              <a:t>МЕСЕЦ ФЕВРУАРИ,2026г.</a:t>
            </a:r>
          </a:p>
          <a:p>
            <a:pPr algn="ctr"/>
            <a:r>
              <a:rPr lang="bg-BG" b="1" i="1" dirty="0" smtClean="0"/>
              <a:t>ТЕМА:,, ЗАЕДНО МОЖЕМ ПОВЕЧЕ”</a:t>
            </a:r>
            <a:endParaRPr lang="en-US" b="1" i="1" dirty="0"/>
          </a:p>
        </p:txBody>
      </p:sp>
      <p:pic>
        <p:nvPicPr>
          <p:cNvPr id="14" name="Картина 13" descr="477044538_2712462962474462_6567783488937784780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3042" y="2636912"/>
            <a:ext cx="2928926" cy="2895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564904"/>
            <a:ext cx="3957075" cy="2967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319</Words>
  <Application>Microsoft Office PowerPoint</Application>
  <PresentationFormat>Презентация на цял екран (4:3)</PresentationFormat>
  <Paragraphs>58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4" baseType="lpstr">
      <vt:lpstr>Office тема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zoya mitkova</dc:creator>
  <cp:lastModifiedBy>ЦДГ</cp:lastModifiedBy>
  <cp:revision>16</cp:revision>
  <dcterms:created xsi:type="dcterms:W3CDTF">2024-10-28T09:56:32Z</dcterms:created>
  <dcterms:modified xsi:type="dcterms:W3CDTF">2026-07-17T11:37:17Z</dcterms:modified>
</cp:coreProperties>
</file>